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9" r:id="rId4"/>
    <p:sldId id="258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A3DB54-6B7B-4DD9-BE9B-A42CA1FF81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878080-ACB2-46E9-9D8B-AA75A339FE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D3D1F5-135F-44D0-B7B1-AD58FCB73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6DA4C-DA6F-49D6-90BD-7435853EF4B9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C6FC2A-9240-48FC-8D27-0D2DD58E9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B4368F-CF4E-444A-A05F-F16955B73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3BC1D-D158-4906-9C25-3FD4E07079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926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80A21-3737-497C-8619-A546FE513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7281F4-9266-430F-BDE2-4FFE22C5F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1435A1-3E81-488D-8A25-4E88621F1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6DA4C-DA6F-49D6-90BD-7435853EF4B9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BDEE79-3CB0-4DD3-AA98-89E875234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D5AEB0-5CD8-4F9D-A158-428D7639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3BC1D-D158-4906-9C25-3FD4E07079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678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EDCDE2E-8F9F-4607-8199-8BDC3B4901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59CDF3-B5CE-442D-BE28-49D4DF8344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5CC06E-7BE5-43DB-B182-E67E17F85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6DA4C-DA6F-49D6-90BD-7435853EF4B9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BFF15F-0EC8-4123-BA38-8DA139984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F92C06-6F29-4185-8128-51300CC71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3BC1D-D158-4906-9C25-3FD4E07079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605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363EAF-4E76-4C7A-A34E-C142197E5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5153C6-C208-44FD-8418-DFA1B42BA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022BC6-49A6-44D6-B4AE-4FF7562B1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6DA4C-DA6F-49D6-90BD-7435853EF4B9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74CBAB-0C0D-43C2-A58B-165479BD0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BD15B8-6C22-4BC9-B0DF-2F8D47560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3BC1D-D158-4906-9C25-3FD4E07079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337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DF548F-CBA6-4A16-A55E-0BCDA87E1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C9C562-7DBE-440C-B777-E8CF43B17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99301F-3581-4590-BC29-FD8D79B2A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6DA4C-DA6F-49D6-90BD-7435853EF4B9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D83191-4D86-4A57-BC09-9D8F748FE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4202FE-0B9A-4059-BBE5-194D9C360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3BC1D-D158-4906-9C25-3FD4E07079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24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B8B6BE-91A5-45D3-AC9B-765FC7633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232814-39B1-4EFC-8680-87BEB5D2AA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3C1CD68-8BFE-473C-AE16-A48D9B45E7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EE83EF-3F5A-45D3-A684-106691156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6DA4C-DA6F-49D6-90BD-7435853EF4B9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5CF040-8190-40A8-BD27-245AAB976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3B6D15-294E-4380-9396-021C8756A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3BC1D-D158-4906-9C25-3FD4E07079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482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E82D94-C168-4DCE-A043-7B373A859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E6F526-DBDC-4CB9-8CA6-1FA580B83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FA851F-DC1D-4216-A0FE-AD2A7C777D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CF2D06E-8907-488F-96CA-DEC7824032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6160F8-1B6A-48AD-8A0D-0A4593C82E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808DC92-A857-4ED7-BA07-94E6DF873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6DA4C-DA6F-49D6-90BD-7435853EF4B9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A1FEAEE-2976-4899-8797-65DB7FFA4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D580B95-E273-4B11-9AFD-530E94343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3BC1D-D158-4906-9C25-3FD4E07079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608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CA27D8-332D-4345-9D6F-6B1016BFE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9054380-3A01-468B-ADE5-9982C2715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6DA4C-DA6F-49D6-90BD-7435853EF4B9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5248997-417F-430B-9151-82E3D227A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F88A5F-A020-445B-B13E-58F4F3570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3BC1D-D158-4906-9C25-3FD4E07079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555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F8FFC6-0ED2-4493-AA18-1832F8A4F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6DA4C-DA6F-49D6-90BD-7435853EF4B9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22FF120-B16B-4313-91B2-C6F3CED47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2474A7-5347-4E68-9037-451C6622D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3BC1D-D158-4906-9C25-3FD4E07079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50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B970BB-5FAC-44CF-83A5-A18A851C4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8D1B21-201D-4AE3-B500-97AC37C8D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FE5818-A57F-4447-A3B7-64BB4DB8B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918772-43BB-462A-8BE0-596EE9109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6DA4C-DA6F-49D6-90BD-7435853EF4B9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4F497B-E3B7-4F0D-913C-1E3A37EAC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09C1CB-F89B-41F4-BF27-AB7128691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3BC1D-D158-4906-9C25-3FD4E07079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71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674D66-9A49-4187-BE76-DE9F705EF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A769696-29F6-4EDF-A8A6-83AB1FF363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328CBD-1A8C-488D-A3A0-B7F0E51A0F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65E80E-5C93-4909-8C0C-6E0C2A0E0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6DA4C-DA6F-49D6-90BD-7435853EF4B9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1FC315-7143-4835-908E-40E731CCE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F61225-E21C-4BBA-B6E1-851DCEFA7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3BC1D-D158-4906-9C25-3FD4E07079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555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2A3042A-135B-430A-859E-722F45BA6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1D0CBF-CE34-47FF-B2CB-89DACCD6C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90D891-F6AF-4767-B920-5D58B8824E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6DA4C-DA6F-49D6-90BD-7435853EF4B9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F76998-743B-4A0D-8168-C2FEF30C9F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0D0263-99AF-4052-86DB-489BFA4341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3BC1D-D158-4906-9C25-3FD4E07079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78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5.jpg"/><Relationship Id="rId18" Type="http://schemas.openxmlformats.org/officeDocument/2006/relationships/image" Target="../media/image20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12" Type="http://schemas.openxmlformats.org/officeDocument/2006/relationships/image" Target="../media/image14.jpg"/><Relationship Id="rId17" Type="http://schemas.openxmlformats.org/officeDocument/2006/relationships/image" Target="../media/image19.jpg"/><Relationship Id="rId2" Type="http://schemas.openxmlformats.org/officeDocument/2006/relationships/image" Target="../media/image4.jpg"/><Relationship Id="rId16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11" Type="http://schemas.openxmlformats.org/officeDocument/2006/relationships/image" Target="../media/image13.jpg"/><Relationship Id="rId5" Type="http://schemas.openxmlformats.org/officeDocument/2006/relationships/image" Target="../media/image7.jpg"/><Relationship Id="rId15" Type="http://schemas.openxmlformats.org/officeDocument/2006/relationships/image" Target="../media/image17.jpg"/><Relationship Id="rId10" Type="http://schemas.openxmlformats.org/officeDocument/2006/relationships/image" Target="../media/image12.jpg"/><Relationship Id="rId19" Type="http://schemas.openxmlformats.org/officeDocument/2006/relationships/image" Target="../media/image21.jpg"/><Relationship Id="rId4" Type="http://schemas.openxmlformats.org/officeDocument/2006/relationships/image" Target="../media/image6.jpg"/><Relationship Id="rId9" Type="http://schemas.openxmlformats.org/officeDocument/2006/relationships/image" Target="../media/image11.jpg"/><Relationship Id="rId14" Type="http://schemas.openxmlformats.org/officeDocument/2006/relationships/image" Target="../media/image1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13" Type="http://schemas.openxmlformats.org/officeDocument/2006/relationships/image" Target="../media/image16.jpg"/><Relationship Id="rId3" Type="http://schemas.openxmlformats.org/officeDocument/2006/relationships/image" Target="../media/image12.jpg"/><Relationship Id="rId7" Type="http://schemas.openxmlformats.org/officeDocument/2006/relationships/image" Target="../media/image11.jpg"/><Relationship Id="rId12" Type="http://schemas.openxmlformats.org/officeDocument/2006/relationships/image" Target="../media/image1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11" Type="http://schemas.openxmlformats.org/officeDocument/2006/relationships/image" Target="../media/image17.jpg"/><Relationship Id="rId5" Type="http://schemas.openxmlformats.org/officeDocument/2006/relationships/image" Target="../media/image22.jpg"/><Relationship Id="rId10" Type="http://schemas.openxmlformats.org/officeDocument/2006/relationships/image" Target="../media/image23.jpg"/><Relationship Id="rId4" Type="http://schemas.openxmlformats.org/officeDocument/2006/relationships/image" Target="../media/image13.jpg"/><Relationship Id="rId9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file:///\\307-00\uiux&#48152;&#51025;&#54805;&#50937;&#46356;&#51088;&#51064;&#50937;&#54140;&#48660;&#47532;&#49492;(&#54532;&#47200;&#53944;&#50644;&#46300;)&#50577;&#49457;A\&#54252;&#53944;&#54260;&#47532;&#50724;\&#51076;&#51109;&#44400;\hjmembers\index.html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8.jpg"/><Relationship Id="rId7" Type="http://schemas.openxmlformats.org/officeDocument/2006/relationships/image" Target="../media/image31.jpg"/><Relationship Id="rId2" Type="http://schemas.openxmlformats.org/officeDocument/2006/relationships/hyperlink" Target="file:///\\307-00\uiux&#48152;&#51025;&#54805;&#50937;&#46356;&#51088;&#51064;&#50937;&#54140;&#48660;&#47532;&#49492;(&#54532;&#47200;&#53944;&#50644;&#46300;)&#50577;&#49457;A\&#54252;&#53944;&#54260;&#47532;&#50724;\&#51076;&#51109;&#44400;\sll\index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13" Type="http://schemas.openxmlformats.org/officeDocument/2006/relationships/image" Target="../media/image44.jpg"/><Relationship Id="rId18" Type="http://schemas.openxmlformats.org/officeDocument/2006/relationships/image" Target="../media/image48.jpg"/><Relationship Id="rId3" Type="http://schemas.openxmlformats.org/officeDocument/2006/relationships/image" Target="../media/image35.jpg"/><Relationship Id="rId7" Type="http://schemas.openxmlformats.org/officeDocument/2006/relationships/image" Target="../media/image39.jpg"/><Relationship Id="rId12" Type="http://schemas.openxmlformats.org/officeDocument/2006/relationships/hyperlink" Target="file:///\\307-00\uiux&#48152;&#51025;&#54805;&#50937;&#46356;&#51088;&#51064;&#50937;&#54140;&#48660;&#47532;&#49492;(&#54532;&#47200;&#53944;&#50644;&#46300;)&#50577;&#49457;A\&#54252;&#53944;&#54260;&#47532;&#50724;\&#51076;&#51109;&#44400;\blanc\index.html" TargetMode="External"/><Relationship Id="rId17" Type="http://schemas.openxmlformats.org/officeDocument/2006/relationships/image" Target="../media/image33.jpg"/><Relationship Id="rId2" Type="http://schemas.openxmlformats.org/officeDocument/2006/relationships/image" Target="../media/image34.jpg"/><Relationship Id="rId16" Type="http://schemas.openxmlformats.org/officeDocument/2006/relationships/image" Target="../media/image4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g"/><Relationship Id="rId11" Type="http://schemas.openxmlformats.org/officeDocument/2006/relationships/image" Target="../media/image43.jpg"/><Relationship Id="rId5" Type="http://schemas.openxmlformats.org/officeDocument/2006/relationships/image" Target="../media/image37.jpg"/><Relationship Id="rId15" Type="http://schemas.openxmlformats.org/officeDocument/2006/relationships/image" Target="../media/image46.jpg"/><Relationship Id="rId10" Type="http://schemas.openxmlformats.org/officeDocument/2006/relationships/image" Target="../media/image42.jpg"/><Relationship Id="rId4" Type="http://schemas.openxmlformats.org/officeDocument/2006/relationships/image" Target="../media/image36.jpg"/><Relationship Id="rId9" Type="http://schemas.openxmlformats.org/officeDocument/2006/relationships/image" Target="../media/image41.jpg"/><Relationship Id="rId14" Type="http://schemas.openxmlformats.org/officeDocument/2006/relationships/image" Target="../media/image4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013CDDE-A014-458A-88D3-260598784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268" y="1269000"/>
            <a:ext cx="8703463" cy="432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3FAD36-5102-401A-9206-236558943748}"/>
              </a:ext>
            </a:extLst>
          </p:cNvPr>
          <p:cNvSpPr txBox="1"/>
          <p:nvPr/>
        </p:nvSpPr>
        <p:spPr>
          <a:xfrm>
            <a:off x="7906650" y="5589000"/>
            <a:ext cx="25410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허스트중앙</a:t>
            </a:r>
            <a:endParaRPr lang="ko-KR" altLang="en-US" sz="40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0138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ADCC018-934E-4EC4-8308-39B463F992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89" y="549000"/>
            <a:ext cx="5802311" cy="288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9A953DE-F814-4904-A783-D8D0919A1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734" y="549000"/>
            <a:ext cx="2725876" cy="288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63F5625-D6BB-4710-9211-2C3355E11D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344" y="549000"/>
            <a:ext cx="2326967" cy="288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1542F8-0B6D-415F-82D8-E3F5285C6113}"/>
              </a:ext>
            </a:extLst>
          </p:cNvPr>
          <p:cNvSpPr txBox="1"/>
          <p:nvPr/>
        </p:nvSpPr>
        <p:spPr>
          <a:xfrm>
            <a:off x="293689" y="5021491"/>
            <a:ext cx="87859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 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사용자 편의성을 고려하여 기기의 해상도에 맞춰 변화하는 반응형 웹사이트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D7E0E7-4A34-49AF-B0D1-490AD28E74D7}"/>
              </a:ext>
            </a:extLst>
          </p:cNvPr>
          <p:cNvSpPr txBox="1"/>
          <p:nvPr/>
        </p:nvSpPr>
        <p:spPr>
          <a:xfrm>
            <a:off x="293689" y="3429000"/>
            <a:ext cx="4790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1920px</a:t>
            </a:r>
            <a:endParaRPr lang="ko-KR" alt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3008FF-718F-4805-B83A-D605B2F3327C}"/>
              </a:ext>
            </a:extLst>
          </p:cNvPr>
          <p:cNvSpPr txBox="1"/>
          <p:nvPr/>
        </p:nvSpPr>
        <p:spPr>
          <a:xfrm>
            <a:off x="6470734" y="3426740"/>
            <a:ext cx="2052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900px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64582C-C17C-484A-ACA9-AB769CB4BCFE}"/>
              </a:ext>
            </a:extLst>
          </p:cNvPr>
          <p:cNvSpPr txBox="1"/>
          <p:nvPr/>
        </p:nvSpPr>
        <p:spPr>
          <a:xfrm>
            <a:off x="9571344" y="3426740"/>
            <a:ext cx="2158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768px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470594-4170-44EF-B631-4D7805987C4B}"/>
              </a:ext>
            </a:extLst>
          </p:cNvPr>
          <p:cNvSpPr txBox="1"/>
          <p:nvPr/>
        </p:nvSpPr>
        <p:spPr>
          <a:xfrm>
            <a:off x="293689" y="4554656"/>
            <a:ext cx="9903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 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첫 화면에 영상을 사용해 사용자의 관심 유발</a:t>
            </a:r>
            <a:endParaRPr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1CDDB0-5578-480C-B046-F25B54E9EEED}"/>
              </a:ext>
            </a:extLst>
          </p:cNvPr>
          <p:cNvSpPr txBox="1"/>
          <p:nvPr/>
        </p:nvSpPr>
        <p:spPr>
          <a:xfrm>
            <a:off x="293689" y="5852488"/>
            <a:ext cx="9559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 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기존 웹사이트에 반영된 반응형 설정의 일부에 오류가 있어 매끄럽게 수정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35284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34AD49-7DDC-455F-A6E9-AC127B836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90" y="5224614"/>
            <a:ext cx="2901154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835F01-9F3C-44B3-828C-33062B6AA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422" y="5224614"/>
            <a:ext cx="2901154" cy="144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94023F-4BDF-4F8B-96DE-02B6649EC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241" y="3577178"/>
            <a:ext cx="1163484" cy="144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652A608-1F96-483E-AE27-FEC5CF7782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273" y="3577178"/>
            <a:ext cx="1163484" cy="144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D0D1B21-9CCE-45E3-8C4F-487784348A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241" y="5224614"/>
            <a:ext cx="1163484" cy="14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1CEB1D9-A9E0-40C2-8A9C-4E5476B904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273" y="5224614"/>
            <a:ext cx="1163484" cy="144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5BEBB5A-1B70-406C-A872-B0BD40647A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90" y="3577178"/>
            <a:ext cx="2901154" cy="144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2B98C3-6612-48ED-B343-CC3A1E84D6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422" y="3577178"/>
            <a:ext cx="2901154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02B4CE3-8044-4A8D-B9F6-CB8627F7DC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90" y="190958"/>
            <a:ext cx="2901154" cy="144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2AB9337-BA06-4D04-86BA-5B5EA0BFD2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90" y="1809979"/>
            <a:ext cx="2901154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F1AAC09-FEE4-49B7-A021-ACB15E9E85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241" y="190958"/>
            <a:ext cx="1163484" cy="144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7B6281A-C576-4A37-99D1-15466F7C36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241" y="1809979"/>
            <a:ext cx="1163484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A12660B-65A7-49B7-99E5-6BF2E4D8572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423" y="1809979"/>
            <a:ext cx="2901154" cy="144000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9F0A96A8-D480-4472-A822-EA609CB73CC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423" y="193511"/>
            <a:ext cx="2901154" cy="14400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BCF29D6F-1798-46BE-ABD3-69EECAF9C84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456" y="190958"/>
            <a:ext cx="2901154" cy="1440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AC3755E9-6180-4561-A8D2-EB940442208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273" y="1809979"/>
            <a:ext cx="1163484" cy="144000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5CB6374A-9D83-48D3-8852-E6396E44B45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274" y="190958"/>
            <a:ext cx="1163484" cy="14400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2FC4D6FC-5C96-414C-930D-1704718EE47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456" y="1809979"/>
            <a:ext cx="1163484" cy="14400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EF791BC-65A9-4DC1-AEC7-8CCE57BBF52A}"/>
              </a:ext>
            </a:extLst>
          </p:cNvPr>
          <p:cNvSpPr txBox="1"/>
          <p:nvPr/>
        </p:nvSpPr>
        <p:spPr>
          <a:xfrm>
            <a:off x="9083454" y="4601679"/>
            <a:ext cx="29011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태블릿이나 모바일 기기의</a:t>
            </a: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낮은 해상도에서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가독성을</a:t>
            </a: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높이기 위해 반응형으로 재구성</a:t>
            </a:r>
          </a:p>
        </p:txBody>
      </p:sp>
    </p:spTree>
    <p:extLst>
      <p:ext uri="{BB962C8B-B14F-4D97-AF65-F5344CB8AC3E}">
        <p14:creationId xmlns:p14="http://schemas.microsoft.com/office/powerpoint/2010/main" val="477434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74B2CB-3E08-4CA8-B842-FDEC12AC9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92" y="397313"/>
            <a:ext cx="2901154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4C66F9-EFC9-495F-8911-246787A9E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846" y="397313"/>
            <a:ext cx="2901154" cy="144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578FAC-D7B9-4119-99BE-18F49D42BA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7313"/>
            <a:ext cx="2901154" cy="144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019DF70-6ACC-4861-810C-FC5A04509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154" y="425034"/>
            <a:ext cx="2901154" cy="144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074222-BC59-4892-ACF7-6C73BBE6FB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92" y="1837313"/>
            <a:ext cx="2901154" cy="14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ADCB3D9-5786-4E67-86F2-D40551D96B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846" y="1837313"/>
            <a:ext cx="2901154" cy="144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F634512-0D73-4855-9D24-C723F86263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37313"/>
            <a:ext cx="2901154" cy="144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C83B567-FBFF-4E14-94EC-244BA1ADA7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154" y="1832606"/>
            <a:ext cx="2901154" cy="144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91DFF79-C6C0-477C-8F5E-260106D47E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92" y="3272606"/>
            <a:ext cx="2901154" cy="144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7937BA6-0488-42F0-A94C-B358493861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846" y="3282020"/>
            <a:ext cx="2901154" cy="14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037F670-9F76-449C-9560-4306AD3FCE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72606"/>
            <a:ext cx="2901154" cy="144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738C39F-A6B3-4296-BEDD-5AF6FBED55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154" y="3263192"/>
            <a:ext cx="2901154" cy="1440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470252B-4DA0-49C5-918F-C7D3FDE6315E}"/>
              </a:ext>
            </a:extLst>
          </p:cNvPr>
          <p:cNvSpPr txBox="1"/>
          <p:nvPr/>
        </p:nvSpPr>
        <p:spPr>
          <a:xfrm>
            <a:off x="293692" y="5433656"/>
            <a:ext cx="7155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 </a:t>
            </a:r>
            <a:r>
              <a:rPr lang="en-US" altLang="ko-KR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fullpage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사용하여 메인 페이지 전환이 스크롤 한 번에 쉽게 가능하도록 구성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B16999-E431-41C9-AB7C-1811535D9DD1}"/>
              </a:ext>
            </a:extLst>
          </p:cNvPr>
          <p:cNvSpPr txBox="1"/>
          <p:nvPr/>
        </p:nvSpPr>
        <p:spPr>
          <a:xfrm>
            <a:off x="293692" y="5772210"/>
            <a:ext cx="11604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 fade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효과를 주기 위해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AOS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사용하되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메인 페이지 전환만으로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AOS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가 구현되도록 </a:t>
            </a:r>
            <a:r>
              <a:rPr lang="en-US" altLang="ko-KR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fullpage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와 코드를 융합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A4E7F1-DE99-487A-92C9-0ED94BB14771}"/>
              </a:ext>
            </a:extLst>
          </p:cNvPr>
          <p:cNvSpPr txBox="1"/>
          <p:nvPr/>
        </p:nvSpPr>
        <p:spPr>
          <a:xfrm>
            <a:off x="293692" y="6125120"/>
            <a:ext cx="9404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각 페이지마다 배경색이 달라짐에 맞춰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상단바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요소 색상 전환</a:t>
            </a:r>
          </a:p>
        </p:txBody>
      </p:sp>
    </p:spTree>
    <p:extLst>
      <p:ext uri="{BB962C8B-B14F-4D97-AF65-F5344CB8AC3E}">
        <p14:creationId xmlns:p14="http://schemas.microsoft.com/office/powerpoint/2010/main" val="3685811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A71283C-CF80-46F5-82E8-443E32BA36DC}"/>
              </a:ext>
            </a:extLst>
          </p:cNvPr>
          <p:cNvSpPr txBox="1"/>
          <p:nvPr/>
        </p:nvSpPr>
        <p:spPr>
          <a:xfrm>
            <a:off x="207391" y="5867467"/>
            <a:ext cx="3781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 PC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제외한 환경에서 상단 네비게이션 삭제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우측 상단에 네비게이션 버튼 생성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17FE64-F20E-4B93-843C-A36747F8477B}"/>
              </a:ext>
            </a:extLst>
          </p:cNvPr>
          <p:cNvSpPr txBox="1"/>
          <p:nvPr/>
        </p:nvSpPr>
        <p:spPr>
          <a:xfrm>
            <a:off x="4205339" y="5867467"/>
            <a:ext cx="3781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사용자 네비게이션을 펼쳤다가 닫는 방식으로 이용 가능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BD2DC54E-DF5F-42F6-B92F-397B51E20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91" y="1089000"/>
            <a:ext cx="3781322" cy="4680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42899B39-95D8-4A2D-8A09-ED9AF6E992FE}"/>
              </a:ext>
            </a:extLst>
          </p:cNvPr>
          <p:cNvSpPr/>
          <p:nvPr/>
        </p:nvSpPr>
        <p:spPr>
          <a:xfrm>
            <a:off x="123629" y="990533"/>
            <a:ext cx="3948845" cy="466423"/>
          </a:xfrm>
          <a:prstGeom prst="rect">
            <a:avLst/>
          </a:prstGeom>
          <a:noFill/>
          <a:ln w="28575">
            <a:solidFill>
              <a:srgbClr val="FF14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1493"/>
              </a:solidFill>
              <a:highlight>
                <a:srgbClr val="0000FF"/>
              </a:highlight>
            </a:endParaRPr>
          </a:p>
        </p:txBody>
      </p:sp>
      <p:pic>
        <p:nvPicPr>
          <p:cNvPr id="36" name="그림 35">
            <a:hlinkClick r:id="rId3" action="ppaction://hlinkfile"/>
            <a:extLst>
              <a:ext uri="{FF2B5EF4-FFF2-40B4-BE49-F238E27FC236}">
                <a16:creationId xmlns:a16="http://schemas.microsoft.com/office/drawing/2014/main" id="{9EDDE19B-CC36-4681-BB83-991E2BD810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287" y="1089000"/>
            <a:ext cx="3781322" cy="468000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146C5B5-ACAF-439D-979D-D61DD59EACBE}"/>
              </a:ext>
            </a:extLst>
          </p:cNvPr>
          <p:cNvSpPr/>
          <p:nvPr/>
        </p:nvSpPr>
        <p:spPr>
          <a:xfrm>
            <a:off x="10369484" y="3082565"/>
            <a:ext cx="1615125" cy="2281287"/>
          </a:xfrm>
          <a:prstGeom prst="rect">
            <a:avLst/>
          </a:prstGeom>
          <a:noFill/>
          <a:ln w="28575">
            <a:solidFill>
              <a:srgbClr val="FF14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1493"/>
              </a:solidFill>
              <a:highlight>
                <a:srgbClr val="0000FF"/>
              </a:highlight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9DFAD-692C-4A1A-9825-00876FA5B8C1}"/>
              </a:ext>
            </a:extLst>
          </p:cNvPr>
          <p:cNvSpPr/>
          <p:nvPr/>
        </p:nvSpPr>
        <p:spPr>
          <a:xfrm>
            <a:off x="11511112" y="5363852"/>
            <a:ext cx="473498" cy="405148"/>
          </a:xfrm>
          <a:prstGeom prst="rect">
            <a:avLst/>
          </a:prstGeom>
          <a:noFill/>
          <a:ln w="28575">
            <a:solidFill>
              <a:srgbClr val="FF14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1493"/>
              </a:solidFill>
              <a:highlight>
                <a:srgbClr val="0000FF"/>
              </a:highlight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7D81AAB5-119F-4E89-AE93-E228B2ECC9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339" y="1089000"/>
            <a:ext cx="3781322" cy="46800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127F105-1CF6-4D20-B5F0-BFE97094EFF2}"/>
              </a:ext>
            </a:extLst>
          </p:cNvPr>
          <p:cNvSpPr txBox="1"/>
          <p:nvPr/>
        </p:nvSpPr>
        <p:spPr>
          <a:xfrm>
            <a:off x="8203287" y="5867466"/>
            <a:ext cx="3781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우측 하단에 브랜드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&amp;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앱 네비게이션 고정 </a:t>
            </a:r>
          </a:p>
        </p:txBody>
      </p:sp>
    </p:spTree>
    <p:extLst>
      <p:ext uri="{BB962C8B-B14F-4D97-AF65-F5344CB8AC3E}">
        <p14:creationId xmlns:p14="http://schemas.microsoft.com/office/powerpoint/2010/main" val="1597121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5663EDD-5501-4014-9213-39CD468C2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268" y="1269000"/>
            <a:ext cx="8703463" cy="432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9183D6-FFED-4E93-937C-386A44C953D4}"/>
              </a:ext>
            </a:extLst>
          </p:cNvPr>
          <p:cNvSpPr txBox="1"/>
          <p:nvPr/>
        </p:nvSpPr>
        <p:spPr>
          <a:xfrm>
            <a:off x="9347152" y="5589000"/>
            <a:ext cx="110057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SLL</a:t>
            </a:r>
            <a:endParaRPr lang="ko-KR" altLang="en-US" sz="40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9365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hlinkClick r:id="rId2" action="ppaction://hlinkfile"/>
            <a:extLst>
              <a:ext uri="{FF2B5EF4-FFF2-40B4-BE49-F238E27FC236}">
                <a16:creationId xmlns:a16="http://schemas.microsoft.com/office/drawing/2014/main" id="{FF3B191F-29EB-4C50-BDA2-E1714F60D1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219" y="2529000"/>
            <a:ext cx="3626443" cy="180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38A9C93-57B6-44BA-9D3F-4D9CBB516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34" y="729000"/>
            <a:ext cx="3626443" cy="180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4EB731A-2C6B-41F2-A758-A6DF03BA28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778" y="729000"/>
            <a:ext cx="3626443" cy="180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9015E3A-74A5-44F8-8E09-3A8E27CFB6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220" y="729000"/>
            <a:ext cx="3626443" cy="180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D9D70FD-24A0-4B68-9C9B-8C9EB0C286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34" y="2529000"/>
            <a:ext cx="3626443" cy="180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6995ADB-D71E-4883-AECE-C54274CFE0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777" y="2529001"/>
            <a:ext cx="3626443" cy="1800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E938462-8263-4DA0-9803-797CBA84F29C}"/>
              </a:ext>
            </a:extLst>
          </p:cNvPr>
          <p:cNvSpPr txBox="1"/>
          <p:nvPr/>
        </p:nvSpPr>
        <p:spPr>
          <a:xfrm>
            <a:off x="656334" y="4647802"/>
            <a:ext cx="10646404" cy="377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대부분의 페이지를 영상으로 구성하여 사용자의 이목 집중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6386AB2-09D2-4466-8A25-CC5B1377D9A2}"/>
              </a:ext>
            </a:extLst>
          </p:cNvPr>
          <p:cNvSpPr txBox="1"/>
          <p:nvPr/>
        </p:nvSpPr>
        <p:spPr>
          <a:xfrm>
            <a:off x="657906" y="5021004"/>
            <a:ext cx="10877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 </a:t>
            </a: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fullpage</a:t>
            </a:r>
            <a:r>
              <a:rPr lang="en-US" altLang="ko-KR" sz="1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사용하여 메인 페이지 전환이 스크롤 한 번에 쉽게 가능하도록 구성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F210E7-4E63-49D3-BB6D-4AE726B0B450}"/>
              </a:ext>
            </a:extLst>
          </p:cNvPr>
          <p:cNvSpPr txBox="1"/>
          <p:nvPr/>
        </p:nvSpPr>
        <p:spPr>
          <a:xfrm>
            <a:off x="656334" y="5390336"/>
            <a:ext cx="825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우측에 네비게이션 버튼을 두어 사용자의 편의성 고려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97653E-E13B-42E2-AE97-6666C3EC299D}"/>
              </a:ext>
            </a:extLst>
          </p:cNvPr>
          <p:cNvSpPr txBox="1"/>
          <p:nvPr/>
        </p:nvSpPr>
        <p:spPr>
          <a:xfrm>
            <a:off x="656334" y="5759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 </a:t>
            </a:r>
            <a:r>
              <a:rPr lang="ko-KR" altLang="en-US" sz="1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각 페이지마다 배경색이 달라짐에 맞춰 </a:t>
            </a:r>
            <a:r>
              <a:rPr lang="ko-KR" altLang="en-US" sz="18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상단바</a:t>
            </a:r>
            <a:r>
              <a:rPr lang="ko-KR" altLang="en-US" sz="1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요소 색상 전환</a:t>
            </a:r>
          </a:p>
        </p:txBody>
      </p:sp>
    </p:spTree>
    <p:extLst>
      <p:ext uri="{BB962C8B-B14F-4D97-AF65-F5344CB8AC3E}">
        <p14:creationId xmlns:p14="http://schemas.microsoft.com/office/powerpoint/2010/main" val="141177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D9E2FA-9EC3-4B68-894E-116FCA0A0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268" y="1269000"/>
            <a:ext cx="8703463" cy="432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D7857C-CC48-453A-AC62-10C326DE8D60}"/>
              </a:ext>
            </a:extLst>
          </p:cNvPr>
          <p:cNvSpPr txBox="1"/>
          <p:nvPr/>
        </p:nvSpPr>
        <p:spPr>
          <a:xfrm>
            <a:off x="7553702" y="5589000"/>
            <a:ext cx="2894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블랑</a:t>
            </a:r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4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써밋</a:t>
            </a:r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74</a:t>
            </a:r>
            <a:endParaRPr lang="ko-KR" altLang="en-US" sz="40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5620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99DD5E-AF68-4F53-9B26-617906252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74" y="144042"/>
            <a:ext cx="2393452" cy="118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AC48305-3FA9-4543-80FE-68126E98B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726" y="142209"/>
            <a:ext cx="2393452" cy="118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9CEFF7D-BFB7-4216-AD58-10D4C93CDB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178" y="142209"/>
            <a:ext cx="2393452" cy="118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72E9121-D7AC-475D-B725-78B4EDA8D5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0" y="1323511"/>
            <a:ext cx="2393452" cy="118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B70A3DA-9D28-4DB4-A54F-824DA5EB24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822" y="1328146"/>
            <a:ext cx="2393452" cy="118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963C0AD-C8FA-45DE-9FD3-88F10691E2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74" y="1328146"/>
            <a:ext cx="2393452" cy="118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E5E1513-098F-4A6E-96B1-17B696ECB9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726" y="1328146"/>
            <a:ext cx="2393452" cy="1188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FA1930F-538B-439F-BC99-C120905EA9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178" y="1326313"/>
            <a:ext cx="2393452" cy="1188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A5D01D9-E2CF-4385-B5DB-B9D97C2123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0" y="2511508"/>
            <a:ext cx="2393452" cy="1188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128CADB-446F-47B5-955D-AD3D689629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822" y="2499667"/>
            <a:ext cx="2393452" cy="1188000"/>
          </a:xfrm>
          <a:prstGeom prst="rect">
            <a:avLst/>
          </a:prstGeom>
        </p:spPr>
      </p:pic>
      <p:pic>
        <p:nvPicPr>
          <p:cNvPr id="23" name="그림 22">
            <a:hlinkClick r:id="rId12" action="ppaction://hlinkfile"/>
            <a:extLst>
              <a:ext uri="{FF2B5EF4-FFF2-40B4-BE49-F238E27FC236}">
                <a16:creationId xmlns:a16="http://schemas.microsoft.com/office/drawing/2014/main" id="{66BDD9C6-1468-4F6F-B5F9-58F2D5331A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178" y="2492105"/>
            <a:ext cx="2393452" cy="1188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A36B6F0-8FBE-455D-AE3D-971C93783DA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726" y="2497834"/>
            <a:ext cx="2393452" cy="1188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FCA2B47-59DC-4A80-8571-75FFFDC51F0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74" y="2499667"/>
            <a:ext cx="2393452" cy="1188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CD9AA11-DF41-4C5B-B813-F11AA1651D5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0" y="3687667"/>
            <a:ext cx="2393452" cy="1188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42DC413-8E18-4578-9B03-CA215E81C73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0" y="142209"/>
            <a:ext cx="2393452" cy="1188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4875073-B334-4FE9-ABDC-E7A1B03067E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822" y="142209"/>
            <a:ext cx="2393452" cy="11880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9D3B39F-DF81-434C-9D84-004A38F8D5F8}"/>
              </a:ext>
            </a:extLst>
          </p:cNvPr>
          <p:cNvSpPr txBox="1"/>
          <p:nvPr/>
        </p:nvSpPr>
        <p:spPr>
          <a:xfrm>
            <a:off x="2982070" y="5028475"/>
            <a:ext cx="7155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 </a:t>
            </a:r>
            <a:r>
              <a:rPr lang="en-US" altLang="ko-KR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fullpage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사용하여 메인 페이지 전환이 스크롤 한 번에 쉽게 가능하도록 구성</a:t>
            </a:r>
            <a:endParaRPr lang="ko-KR" altLang="en-US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0EB395D-A6E2-44FD-9D6B-422891A87D76}"/>
              </a:ext>
            </a:extLst>
          </p:cNvPr>
          <p:cNvSpPr txBox="1"/>
          <p:nvPr/>
        </p:nvSpPr>
        <p:spPr>
          <a:xfrm>
            <a:off x="2982070" y="5367525"/>
            <a:ext cx="7675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 swiper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사용하되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fullpage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와 동시에 구현될 수 있도록 </a:t>
            </a:r>
            <a:r>
              <a:rPr lang="en-US" altLang="ko-KR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fullpage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와 코드를 융합</a:t>
            </a:r>
            <a:endParaRPr lang="ko-KR" altLang="en-US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D4F720E-FD19-48DD-BED4-C3FD7B6F5AAA}"/>
              </a:ext>
            </a:extLst>
          </p:cNvPr>
          <p:cNvSpPr txBox="1"/>
          <p:nvPr/>
        </p:nvSpPr>
        <p:spPr>
          <a:xfrm>
            <a:off x="2982070" y="4690417"/>
            <a:ext cx="7155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영상과 애니메이션 효과를 사용하여 사용자의 관심 유발</a:t>
            </a:r>
            <a:endParaRPr lang="ko-KR" altLang="en-US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208A16A-070B-4DB3-926A-D7F1AFD2B619}"/>
              </a:ext>
            </a:extLst>
          </p:cNvPr>
          <p:cNvSpPr txBox="1"/>
          <p:nvPr/>
        </p:nvSpPr>
        <p:spPr>
          <a:xfrm>
            <a:off x="2982070" y="5705583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각 페이지마다 배경색이 달라짐에 맞춰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상단바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요소 색상 전환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A24847-13BD-44B3-9BCB-CFA26DAE2839}"/>
              </a:ext>
            </a:extLst>
          </p:cNvPr>
          <p:cNvSpPr txBox="1"/>
          <p:nvPr/>
        </p:nvSpPr>
        <p:spPr>
          <a:xfrm>
            <a:off x="2982071" y="4351863"/>
            <a:ext cx="95738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기존 웹사이트는 수정이 어렵게 구조없이 좌표식으로 구성되어 있어서 기본적인 구조를 만들어 재구성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53234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218</Words>
  <Application>Microsoft Office PowerPoint</Application>
  <PresentationFormat>와이드스크린</PresentationFormat>
  <Paragraphs>27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Noto Sans KR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28</cp:revision>
  <dcterms:created xsi:type="dcterms:W3CDTF">2024-10-15T05:35:21Z</dcterms:created>
  <dcterms:modified xsi:type="dcterms:W3CDTF">2024-10-16T06:32:36Z</dcterms:modified>
</cp:coreProperties>
</file>